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EC52F7-AFEE-4601-8553-1BDBECE5ACAA}"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9750C-6A33-4464-8C6D-2D0534298D59}" type="slidenum">
              <a:rPr lang="en-US" smtClean="0"/>
              <a:t>‹#›</a:t>
            </a:fld>
            <a:endParaRPr lang="en-US"/>
          </a:p>
        </p:txBody>
      </p:sp>
    </p:spTree>
    <p:extLst>
      <p:ext uri="{BB962C8B-B14F-4D97-AF65-F5344CB8AC3E}">
        <p14:creationId xmlns:p14="http://schemas.microsoft.com/office/powerpoint/2010/main" val="3976326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C52F7-AFEE-4601-8553-1BDBECE5ACAA}"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9750C-6A33-4464-8C6D-2D0534298D59}" type="slidenum">
              <a:rPr lang="en-US" smtClean="0"/>
              <a:t>‹#›</a:t>
            </a:fld>
            <a:endParaRPr lang="en-US"/>
          </a:p>
        </p:txBody>
      </p:sp>
    </p:spTree>
    <p:extLst>
      <p:ext uri="{BB962C8B-B14F-4D97-AF65-F5344CB8AC3E}">
        <p14:creationId xmlns:p14="http://schemas.microsoft.com/office/powerpoint/2010/main" val="4095140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C52F7-AFEE-4601-8553-1BDBECE5ACAA}"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9750C-6A33-4464-8C6D-2D0534298D59}" type="slidenum">
              <a:rPr lang="en-US" smtClean="0"/>
              <a:t>‹#›</a:t>
            </a:fld>
            <a:endParaRPr lang="en-US"/>
          </a:p>
        </p:txBody>
      </p:sp>
    </p:spTree>
    <p:extLst>
      <p:ext uri="{BB962C8B-B14F-4D97-AF65-F5344CB8AC3E}">
        <p14:creationId xmlns:p14="http://schemas.microsoft.com/office/powerpoint/2010/main" val="1533484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C52F7-AFEE-4601-8553-1BDBECE5ACAA}"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9750C-6A33-4464-8C6D-2D0534298D59}" type="slidenum">
              <a:rPr lang="en-US" smtClean="0"/>
              <a:t>‹#›</a:t>
            </a:fld>
            <a:endParaRPr lang="en-US"/>
          </a:p>
        </p:txBody>
      </p:sp>
    </p:spTree>
    <p:extLst>
      <p:ext uri="{BB962C8B-B14F-4D97-AF65-F5344CB8AC3E}">
        <p14:creationId xmlns:p14="http://schemas.microsoft.com/office/powerpoint/2010/main" val="157154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EC52F7-AFEE-4601-8553-1BDBECE5ACAA}"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89750C-6A33-4464-8C6D-2D0534298D59}" type="slidenum">
              <a:rPr lang="en-US" smtClean="0"/>
              <a:t>‹#›</a:t>
            </a:fld>
            <a:endParaRPr lang="en-US"/>
          </a:p>
        </p:txBody>
      </p:sp>
    </p:spTree>
    <p:extLst>
      <p:ext uri="{BB962C8B-B14F-4D97-AF65-F5344CB8AC3E}">
        <p14:creationId xmlns:p14="http://schemas.microsoft.com/office/powerpoint/2010/main" val="648132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EC52F7-AFEE-4601-8553-1BDBECE5ACAA}"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9750C-6A33-4464-8C6D-2D0534298D59}" type="slidenum">
              <a:rPr lang="en-US" smtClean="0"/>
              <a:t>‹#›</a:t>
            </a:fld>
            <a:endParaRPr lang="en-US"/>
          </a:p>
        </p:txBody>
      </p:sp>
    </p:spTree>
    <p:extLst>
      <p:ext uri="{BB962C8B-B14F-4D97-AF65-F5344CB8AC3E}">
        <p14:creationId xmlns:p14="http://schemas.microsoft.com/office/powerpoint/2010/main" val="3467687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EC52F7-AFEE-4601-8553-1BDBECE5ACAA}" type="datetimeFigureOut">
              <a:rPr lang="en-US" smtClean="0"/>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89750C-6A33-4464-8C6D-2D0534298D59}" type="slidenum">
              <a:rPr lang="en-US" smtClean="0"/>
              <a:t>‹#›</a:t>
            </a:fld>
            <a:endParaRPr lang="en-US"/>
          </a:p>
        </p:txBody>
      </p:sp>
    </p:spTree>
    <p:extLst>
      <p:ext uri="{BB962C8B-B14F-4D97-AF65-F5344CB8AC3E}">
        <p14:creationId xmlns:p14="http://schemas.microsoft.com/office/powerpoint/2010/main" val="97717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EC52F7-AFEE-4601-8553-1BDBECE5ACAA}"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89750C-6A33-4464-8C6D-2D0534298D59}" type="slidenum">
              <a:rPr lang="en-US" smtClean="0"/>
              <a:t>‹#›</a:t>
            </a:fld>
            <a:endParaRPr lang="en-US"/>
          </a:p>
        </p:txBody>
      </p:sp>
    </p:spTree>
    <p:extLst>
      <p:ext uri="{BB962C8B-B14F-4D97-AF65-F5344CB8AC3E}">
        <p14:creationId xmlns:p14="http://schemas.microsoft.com/office/powerpoint/2010/main" val="958403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C52F7-AFEE-4601-8553-1BDBECE5ACAA}" type="datetimeFigureOut">
              <a:rPr lang="en-US" smtClean="0"/>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89750C-6A33-4464-8C6D-2D0534298D59}" type="slidenum">
              <a:rPr lang="en-US" smtClean="0"/>
              <a:t>‹#›</a:t>
            </a:fld>
            <a:endParaRPr lang="en-US"/>
          </a:p>
        </p:txBody>
      </p:sp>
    </p:spTree>
    <p:extLst>
      <p:ext uri="{BB962C8B-B14F-4D97-AF65-F5344CB8AC3E}">
        <p14:creationId xmlns:p14="http://schemas.microsoft.com/office/powerpoint/2010/main" val="86638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C52F7-AFEE-4601-8553-1BDBECE5ACAA}"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9750C-6A33-4464-8C6D-2D0534298D59}" type="slidenum">
              <a:rPr lang="en-US" smtClean="0"/>
              <a:t>‹#›</a:t>
            </a:fld>
            <a:endParaRPr lang="en-US"/>
          </a:p>
        </p:txBody>
      </p:sp>
    </p:spTree>
    <p:extLst>
      <p:ext uri="{BB962C8B-B14F-4D97-AF65-F5344CB8AC3E}">
        <p14:creationId xmlns:p14="http://schemas.microsoft.com/office/powerpoint/2010/main" val="3346739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C52F7-AFEE-4601-8553-1BDBECE5ACAA}"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89750C-6A33-4464-8C6D-2D0534298D59}" type="slidenum">
              <a:rPr lang="en-US" smtClean="0"/>
              <a:t>‹#›</a:t>
            </a:fld>
            <a:endParaRPr lang="en-US"/>
          </a:p>
        </p:txBody>
      </p:sp>
    </p:spTree>
    <p:extLst>
      <p:ext uri="{BB962C8B-B14F-4D97-AF65-F5344CB8AC3E}">
        <p14:creationId xmlns:p14="http://schemas.microsoft.com/office/powerpoint/2010/main" val="3159488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C52F7-AFEE-4601-8553-1BDBECE5ACAA}" type="datetimeFigureOut">
              <a:rPr lang="en-US" smtClean="0"/>
              <a:t>11/2/2020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9750C-6A33-4464-8C6D-2D0534298D59}" type="slidenum">
              <a:rPr lang="en-US" smtClean="0"/>
              <a:t>‹#›</a:t>
            </a:fld>
            <a:endParaRPr lang="en-US"/>
          </a:p>
        </p:txBody>
      </p:sp>
    </p:spTree>
    <p:extLst>
      <p:ext uri="{BB962C8B-B14F-4D97-AF65-F5344CB8AC3E}">
        <p14:creationId xmlns:p14="http://schemas.microsoft.com/office/powerpoint/2010/main" val="3659450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PRACTICAL-3</a:t>
            </a:r>
            <a:br>
              <a:rPr lang="en-US" dirty="0" smtClean="0"/>
            </a:br>
            <a:r>
              <a:rPr lang="en-US" dirty="0" smtClean="0"/>
              <a:t>EXCRETORY SYSTEM</a:t>
            </a:r>
            <a:endParaRPr lang="en-US" dirty="0"/>
          </a:p>
        </p:txBody>
      </p:sp>
    </p:spTree>
    <p:extLst>
      <p:ext uri="{BB962C8B-B14F-4D97-AF65-F5344CB8AC3E}">
        <p14:creationId xmlns:p14="http://schemas.microsoft.com/office/powerpoint/2010/main" val="2374916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data:image/jpeg;base64,/9j/4AAQSkZJRgABAQAAAQABAAD/2wCEAAkGBxMSEhUTEhMVFhUXGBcaGBgWFx0YGBcXGBgWFxUYGBgdHSggHRonHxUVITIhJSktLi8uFx81ODMsNygtLisBCgoKDg0OGxAQGy0lHyUvLy0tLS0vLS0tKy0rLS0vLS0tLS0tLS0tLS0tLS0tLS0tLS0tLS0tLS0tLS0tLS0tLf/AABEIAM0A9QMBIgACEQEDEQH/xAAcAAACAwEBAQEAAAAAAAAAAAAABgMEBQECBwj/xABIEAACAQIEBAMEBgYHBgcBAAABAgMAEQQSITEFE0FRBiJhMnGBkQcUI0JSoRaCkrHB0RUzYnKy4fBDU1Rzg5MXJDREosLTCP/EABgBAQEBAQEAAAAAAAAAAAAAAAACAQME/8QAKxEAAgIBBAEEAAUFAAAAAAAAAAECERIDITFRQRMiUmEUcYGRoQQjwdHw/9oADAMBAAIRAxEAPwD7jRRRQBVTiOOjhXPI2VbgdTqdgANTVusrxDw9p4iiBCbg+YlbEXsysuqsDYg+laqvcyV1sXRiFtfMLWvv0PpUHD+IRzC8bBhZT8GGZb+8EGlw+F5jLnZo3JeNzK1+YMihWjW2gW4zfrGtDw9wVsKALIxYRq7DQ2jiy321uwFh2Y1WMUuTlGc3JJo3eYO469e29R4jFoiszMAFBJPYDU0u8S8LSSTO6TFI3ZSydCrBVxA2+8qLbsSaq4jwhIzPrFZjMc+udhIrBFYbWS4t7unUorsOc/ERvSZTsw2vv07+6vXMFr3FvfSg3hFhM7BgAQ2QhrFbx8tY7BblB2zWtbS4vWlxXgTPFAiLGREVJjfSNwFK2Nh3N9QdQKOKvk1TlW6Nzmr3HzqFcYmcR5hmKlgPRSAdf1hSzgPB7oFLOhdREFYA+XJIzPlvqLq1vgKscA8OSQSh25XlRlJW+aQllOd79dNvWtxj2YpzdXE38TjEQXZhuB31Y2G3qa5hsXHIodWBBuQb9BuaWh4SZSGDKCWZntfz3xCTLf3KrL+t2rz+iBERVTGWtEOoVwkhd0a2uVrgG3xvWYx7Mzn0NpkA3I1213rvNXuNr79O/upA43wGZY1URiU5J1VVX7OFpWBXIbgiw0BbQDsNK0YvCUgkZi41VrMGsQWjCBSMtyo1+90GlbhGt2Z6s7pRG7mrvcfOu8wdx86UZfCLKAI+WVDIxie/LYiPIxPrm82xufnXtPDMylRzFZSsOcsWDZoQ4sPRs41vcW61mMeys5/EaeYDqCPfehnA3IHxrAwPAHGDbDsyqxLFCuuQ3DRknKMzBgDcjW2t6ofojMFa8olN0KrJcKRmMkqtboztcdgFFtKYrs1zl8RtedQCSwsL9e29ecPikcKVYEMARruD1pUi8KSgx35WhmLbkBZCxCKhU2tceYEHTqNK5h/B7rMj5lKqIrWbKU5aBSq+UnKzAsQCPaN71uMeyfUn8RyVgdjevQrH8McMfDw8t8o8zEBdbAnQFsozH1Iv7962K5nZcBRRRQ0KKKKAKKKKAKKKKAKKKKAK4a7XDQHC1YvFONhBaOxP4unwHWq/Ece00vKjPkHtEdT2ohwq/WFDaKqkqDsWvXJyb4OiilyaHATMY80x1JuBaxC9L1cx2MSFDJIwVF3J/wBb9LV7z9iKRsLxHEYvikkM2Gc4bCsckgsImkIUqz5vaZQSAFvqxJGgt0RD5GPh+PxM7huSIsPrYyE89xY5TyxpGL2bzEm2hVTttCvKr/r99Q4rGLHlBuSzBVAFyT1+AGpPYVphYrtFFAeJQSDY2Otri4v0uKwk43JCypjI1QMwVJo2JhZjoobMAYmJ0Aa4JIGYk1vkVV4hhkkjdJEzoykMhtZwQQVIOmtAT5b1JSR9H/GsVK2IgxMDwrhsipzTeRlbOVLN7LeVQMwNjb1pzSQHYg+6lgkorl6CaA7RWVj+MBDlQB269h7z3rQikJUEixI27Vidh7EtFZi8chOW0g80rQrodZVzZk238ra7aVNieJJGLswtmVdNTd2CKLD1YVVMnJF2iqc/EEQXLCwIGgLHUgDQC/WvOL4nHErO7AKu9tSNQNhruaUzbReoqn9fXOEvqVLA2NrAgHzezudib+le/rQ/EvzH86ymLRZoqpLj0V1QsAzBio7hbXN9uorxLxJFkWNmAZw5UeiZM1zsD510PegtF6iqmJxyRozswCoCW66AXOm5010r3Hila1iNRe3Wx20360FosUUUUNCiiigCvEq3BG2le6KATYMR9VZkkU3vfN0IPY9akfjcMmjKaa2QHcAj1rgQDYAfCuXptbJnX1E92hOm4eJPNA572v1rZ8PcQ5ilH/rE39Qfve/SsjiH2OLJAsCA1h67/urziMYocSxnI3UMNCOoqIunZbVodBWPg25mJxDnUQlYVHQEok0jfHmxr/0/Ws1PEhGkqeQ6ZkOov11qn9H/AIexGGfFST4l5lllvDdswMeVQHb+2QFX3IO9doyUuDi4tcjsax5eHYgklcbILnRTFEVHYHyBiP1gfWtmiqJEXxR44fhYjGNEcnMYKjxEppccxniYsQFUg3DG5NtKacbxFIkDMb5vZA1LX2tV2aMMLMAR2IuPlS8kKvK0htZPKo6ADTQVMm1wVFXyUses84zSSCJPwr2Hc9d/dVLD4VE9nFEH0YVtQ8N+teeQkR3sqjTN6n091Xv0bw1rcpfzv865Ytl5JbC8eL4iP/bxsO5AJoPGJZfLnZr9I1tf40wReG8OuyfMmtGDDIgsqge4VSjIxyj4MLA8AYeYzSIdwqiM5fi0Zua1MNgnUgmeVx+FhFY/sxg/nV8V2rUEjHOT5ErDeDnTK3NUlcrAZdOdnRpZB18wS36zd6jw/g2QMpLQgIb3VGDuOfHNeQ3sWsltO9PNFdvVmeX8Pp9CHgvCcrMrtyospNginNIDMJPtTexsEFrdWNV4fDM0kkitGiqRODIVAZzJKrDMQxzGwPQdK+iUVvqyM/DQE3FeEiQ4Ro1U5yqZTk80iSZGA3Q5CCB+I1Gng8sWMnJ1EtlRTlRpBEFKg9uWf2qdqKz1ZUV6EBd454f+sDdQRDJGCRexbLY37aa++svHeFZZLMxwzOeeXDozIDLygCgve45fXvTtRWKckbLRjLkSpPCL+yJVKhTZmB5hkOG+q3bpa3m73qxw/wAMGPE85ireYsDdwwugTLa+Urp/l1ptop6kjPQgnYUUUVB2CiiigCiiigCuWrtFARtECbkAn3V4lwysLMqkeoqeispCxVxPDUhly/7NwbA62PUCrXBcSsTHDsba3S+xB+6D6fxq1x/Bu4UxgFlN+2lZmJyvZZkKHa5GnzFcqp7HW8kNGag0sYTGPh5AsjF4mNgTup6fCmUNXSMrOcotHWNKUFypUbyOwHoCT/CtXjvF1jXIDdyNvwjqTVXw1hSx5zbbJ7uprnJ3Ki4qlub2HiCKFHQWqauCu11o5nKK7RWg5eqacVhMrQhxzE9pbHTQHe1tiPnVs0scR8PO/wBYZWGeWRWALMEKBYgUcDbNy2BIBNiPdWxryRJyXCsZuaO9HMFIk3hCZrEiLLmc8pZGVUDKihlfITmGQi1h7WhFasXAZVnkY5GDDyys7c2P7JUCqtspGYFr3G/fWrcI9kLUn8Rl5wrplFr0g4TwrIYGCZCxZLHnMUJjzAyFeX7VyfLrfvoDW14k4JJOyFBGwVHXLIWUKzWtKpUHzCx0t13rHGN8m5z+IyCUd6ijxqM7RhrsoUsOwa+U9tcp+VKcXhKQZzzFWQlgHXNdUOHSIDp98FrfnVngHAHiEudYoxJGiBYizAFQ4LeYDfN0o4x7MU53wM7TAAknQV5hxSOoZTcMLg9wdjbelPC+G5cwaUx6ZRZWYg8uIxox0GpNjbpbrXYPCjizF15gyAOC11VYeU1tvva+tMY9jOfxG4SDpXq9LXhLgT4UNnsCQimzl1bKCM9iq5WN/X3nemSpaSex0g21ueqKKKwoK4TXaKAzMVjZwxEcGYDqWAv7tah/pSddZMO1uuUhj8r1sVypp9m39GbhuPQucufK34XGU/nWir32qpjeGxS/1iK35H5ivneJxJimZcO7AXIAzEg9P4VLk48lRipH1G9FfO8PxDFKQRJ8Drf51tYfxPIv9bHf1X+RrVPsxxGqoMZhhIhU9fyPcVmQ+JoG3Yr/AHlNdxPiOFVJVs5HQA6np0rW1RiTsyMBiY5bYeQ5nyMwFjoqsqk3tpqwAB137GpMSSoytiZLbBRuR0GgvSvwLGWln/3sjBE7ZENjr0OeRvlX0DhPCEisW80nVj39OwrmlZ0bM3AcEzm7qVTTQm7N7/SmSNAAANANq9EUCukYpEOTZ2iiiqJCiiigOWrhQV6ooDzasjifHYYTkZrv0VdT8TsKh8S8WMQEaGzuDr+Ed/fSNhMLJI+VAXYEm4GvvJO3xrhqa1Oo8nbT0k1cuDUi8RyALGlkBzm9rn2mPu616TxDiFcfaZhbqot+69e+E+FGlRXd8li2ii59og3JNulXJ8JhEk5UUbYnELYFVa4T/mtosemtjqegNctNaskndHbUlpKTSLfD/FiP5WRrj8Go27b1cficrf1cLAfjk8o+W9KIwk0WMWVJlLlSv1aEEQo2gQkk3dgM1zoCbaCmlOCyyWOInZv7CaD3Guly4s4UuaIm4pGp+0xDuwOqxrZQeguBqPjW1gMWsqZluPQ7g+tZuI4BEPMiajdSxsw+e/Y/OtLhyoF+zAA+RvrcH1FXDK9zJ4VtZay121ArtdTmFFFFAFFFFAFcNdrlAVeJ4jlxO3YG3v6fnXzHBJmk2Gnbv8qePGOIyw5d8x2v0Gv8qUvDsVySRXCTudHWO0Tdw+DvbSrKYCr8a6aVIK6UYZn9HDtU0OBA6aVcNGtKAiDg7NAJY1zssuKEiLuyvO5cJtd1dIyNrjMOtXOH8WnIAilDAaFSTnHoysMwPvFevCHhvE4XE4p552mjkymJibFczO0t0UBVJJX2bXt6UwY3hEEv9ZGjHXVlBPwO4PqDWONhOjCbjWLzFQ1ytrjS4vqLi1xpXJcZjG3cja4Bt/CvGE8BwJjWxYklBsoVFdggAFvNrdvcdKZjgwanD7Nv6FX61igTd3P659avcO8WPHZcQC3TazDX5GtpsEKqT8KVtCL/AArMGuGba8o38Dj45RdHB/f8t6t3pIfw8FIZNxra5H7qlu4uHeZdPKUkaymxsCDfSryfkhxXgcWYDesnHcejQ5U+0k6Imp+JG1J64R5GHOeUqN7E629W0FbmDIXywJl75Bmc+96zOT4RuKRVbhDSMJcX7RJyxpv8T0HpWqjWXKFEcY6A2J95qWLCSDXKL92e5+NGKnggGed1Lb23P6q0UEg22UHwF4+XGznU5irlNLkm7A6b7jWqfFeLpDF9XwSqoXcoLKO9iN2PU1Q4v4kkm8sY5cR3I9pv73YVn4bDG9kF9R5dd/7NcZ6le2J2jpt+6Qy+CMEPNKbX0sOwN7t8bEfA02S6AnewO2/wrCt9Wlwo2EgaJgPx2MqE/KQfr0w2r0QWMaPPN5MQcG+PjXENy5FaYcxCSHyvzLZcv3fs2QW7o1Xcbi8ZECozuTz0VhHcmTNFyS1ha2XPqbDT3U4BaLV2z+jz+lSq2YXA8TM806yZiqv5DlKqBcjLqoJI7i4O4PSt0UFa7apbs6RVKjtFFFYUFFFFAFcNdrhoBI8e4nzqmvlQtp6n/KlzhME41jmRQejxF7fESLWr42J+sOL2GRf41W4O4yjWvPHeTO72ijfhlxoF8uFk/Xkh/wDpJUy47EAefCH/AKUyP/jyGpsA9xa1XwK7EHzeb6RpY+Ktg2wsrR2QFVXNLExF8xCkhk8yX10GvpX0kAW2qKPDIrMyooZyC7BQCxChRmO7aADXoKkY2vQwBXdKiJozihpQbj0V7ASt/dhkP55a43Fmv5cNiG9bIg/+Tir7Tr3qpi+Jxx7m59KWCGXFYpwVTDKAQReTEBSL318iP3pP+iziHFZVzY3JyLeVpFtMxHaxGm+p7aUzjiOJmvyYbAEjMx0Fvf7jUi8Cxjm7TKB6a/urMug1vuaxxC9xVafFL1/zPwqp+jWItpiF/ZP868/oziCdZVA6kXzfCst9Dbs9YjFopClDLIRcRpsO2Yirk0+NZPsoI4zbqwb8rCtDhHCEw62W5Y7sdz/lWhRJ+SXJLhCXiIeIMDmdh6JYC3wpbxMLCTY30zk3uOvXqf3V9G4limBEcesj3t2UfedvQXHvJAqTB4BEXLYNuSWFyzE3Yk9Tf+XSuc9LLZM7aepgra/Jf5PnWHwLZsoUkN0Guvb86cPDvADEQ8h1Hsr299b8UKr7Kge4AVKBW6ejGJM9ZyFb6Scy4CWaP24GjnW3Uwur2PobEH0vTJg8UsqJImquqsp7qwBH5Gq/GcHzoJov95G6ftKVH76V/od4nz+FYY3N4wYzc3PkJA/K1dziO1FFFAFFFFAFFFFAFFFcY23oDtcNcVgdiD7q4TWASfHeGtIsthZlKn0K3I+YP5UscLmy796+o8UwInjKHS+x7Hoa+W43BvC5UjUHUHqe47iuEljK/B2j7o0hp4fjelaWPxD8mTljM+RsoG+axy6372pOwnFApAKmmLh3FkNvN866qSfBLi0UfBHE8UcI39IFBJCzoz31sm7SdL21uNCLGsrjmBm4jJFMsskGHRl+zzMDPGGBZmUEBQdQBuQdegq7i5A00iN/U84yuOj8uLD5EPpndG9cltia28HwGSdRJJIUDahV3sdrnoaN9GJbbnJOKKDbML71Un44oNhcn01rZ/RCHQksT8P5VPH4YgBDEMbdzp8qh5+Ck4i1AMRiT5LKv7veaYuFeHEisznO/rsPd3qtjuKPBO8UaKwy4fIl8gzSySqxLWOnlB26VSk8VSjzmJSpWIBAxuJWkeNrkIfJ5DqAToNNa7R0G92cJ/1EVsMPBvZf/nTf42rTpK/SF1SywCNnSeQF3OjgyNZRkuR5cwuF0YDcGup4lmW4Mau3nJ8+UKscUUjWOTW/M7VS0mkRLXi3aHQ0UtYHxG0mIMSwHIHKF7m4IQMSVy5cutvavsbWNMa1ji1yXGalwKvjzGTRiHksy3Z82U2soQnMdDcL7Vra2t1qGLxJiDiZIwkbqmeyC4lcLGHVx5vZYmw8tvNvoRTlXapTVVRzenJyu/8AqEbDcWlnSOWOXDl2liVzEjmwKu3Kcl9wbfyFe8P4lxEvLWLk5iIlclGKpMwlMqEBxtkXS+mbfWnWimS6Hpy+QueHeMTyyFZhGAYY5FyBri7yIwYk6+yCLAWv13pjWiu1Lds6RTSoK+XfQnIEbiWFH+xxb29FJZAPdeNq+o18j+i5snG+MRjZnz/ESN/+hrCj65RRRQBRRRQBRRRQBUOLwyyKUcXB31t+6pq4xoDBbg8sJvhpLDqjm6/OvL8KxExvNNkHRYtPma31a+tRYmcICW9PiTsB61Dgi1N+DAm4dNEumLYKNrrmPoADe591ecB4YBbmYgtI52BOgHY26/671swQFm5km/3V/CP4tV4Cs9OL3ZT1GuGUI+DQLqIkv7r17xWHiVTmVQoBvoBYfKrhrC8TlmCRL94kn3C38T+Va0ktiE2J/D8Nng57XytLOGPaIvy439w5UZJ/CWPSnLw7xJXTlsbSRjKync22YdxVGKJo0EUEWZEAUgWsBba1ZSRRHyjNC66A9R8d6lunaKq1TGPxH4kiwQVpVkIYkXRcwBFtz03rB/8AE/B9pfgl/wCNa8GKlC5ZkWZe4tc+9Tofyqu+H4c5+0gjVv7UdvztavRCenXuTPNqaerfsaotx+IuHvZzicNc5T55EDaXK3BNxbMa4/GOHEFTicHlIsRzY7Eam1r9yT8a7F4awDC64eEj0F663hHAnfCxfs1tw+ya1OkeI8bw8kFZsJdVyAiSO4TW6jXQanT1q3Fi8I58kkDE3HldDuACND1AA+FVG8F4A/8AtYvgLVmcS8B8OlSwURHXzIw0tvobg261q9N82S/VXhDOmFiDcwIma1swAvYbC/avTcShBsZowexdb/vpMj+jhAuRcZigh+6GGU/C1qn4T9HeBTMGBmYHXO219QMq2HzrcdPzJv8AQKWre0Uv1/0M547hRocTAD/zU/nR/T+F/wCJg/7qfzrNHg3h9v8A0sXxFdTwfw+1xhYveBU/2/v+Ck9X6/ktv4mwQ3xeG/7yfuzVgzfSXglYr9oQCRmVRlNtLqb6itkeFMF/w0X7Ne4/C+DU3GGi/ZrU9Lzb/YxrWfDS/cqeHfGEGNcpCsmguWZbL2tfvTGDUUOHVBZFCjsAAPkKlFc5NXsdoKVe47Xxj6MWL+IeKuNgJVOvUToB/gPzr7MWr4t9AT8/F8TxdiOY6kf9R5ZGH+H51hR9qooooAooooAooooDxmrhakXiuFxjSTiPOEma4P8Au+RYi3pJa1cxj4sLIAJUWRsQfs4gzMxVOUrXvlU3bXTUbiui0+NzzvWq/aO0uICLmO3oLk+4DeoIYSzB5ND91dwn8M1tz7wPVNi4niFkjhEhDZkjEYCFQogvdmN2D5tx07davYVsVM2HZ+aoSSLN5At2EEomJBX2c9l7ebTpbHp/Za1/CQ42rjyAC5IA7mocXiliQu2wHTc+lKmOE2JIMnlS+iDUnt8a4uXW53jGzZ4h4mhj0UmRuy6j4ms08Scq08gy6WVe1S8O8P2F7Bf7wu3y6Vpw8FW95Gz9hay/Kp93kr2ol4DGeQhb2mGY/ra/utUHGuCLMCwssnRvd0PpWuooq8bVMnJp2hRw2Llg8k6EAbNup9zfzrTV4382h+FbEkYYWIBHY1jYzgA3hYxntuvy6VOLX2VknyH1dV1j8h/s6X94qzw3iOcmNxZxr6MO4rIbFyQnLOth0cag/GpOGEzYjOtwkYIv+IkbUyXj9jXHsZQKQ8V4exRzEAm7Ywhbx2Xmf1ZGtzm7Hb0p9FFdVKjzz01LkS5uHY4LMyPLmb6wFUyLlUFl5OQXsrZc1j0vras3ELPBd3+sRo0t7NPGJWAhCrd8+UgMDdSbmwsDtX0a1cKjtVrUaOT0F2JGChxrphwebZ0gZ3MgGXLG3MVgWzZmJXYddbWpo4DhDFh4ka91RQQxzEG2ovrer9q7UylZ0hp472FqLV2ipOgWoorA8c42WDA4iaA2kiTmjS4IjZXdT6FVYH0JoCP6QOKjC8PxUxNiImVdbeZxkW3rc/lSp/8Az/wwxcNMh3mlZv1VAQfDyk/GkX6S/Hw4rh8JhsKrZ5WDSp1EubJHEDsbklv2fWvunh7hi4TDw4ZSPso1X329prepufjQGpRRRQBRRRQBRRRQBXDXaKArjCrmz5FzbZrDNbte16mFeqKBIo8WwRlTKDYggg+orzw7h+TzMcznr29BWhRWVvZt7UFFFFaYFFFFAFFFFAeJUDCxFwdwdjXnDwKihUUKo2A0FSGgVlA7RRRWgKKKKAKKpcT4pFhwDKxAY2FlLEmxbZQTspPwqdMUhtZgbgEa7g7G1bT5MyV0TUVTxPE4kALMLFlXTXVjlF7eulWBOptqNdtd/dSmMkSVQ49hRLh5ojs8Uin9ZSP41aGIXfMLd76VXxePiVCzOuXygm9/bIUbd7ilMZI/Ifhjw7iMdMsOGQs+5J0VB+JmtoB8+1fp7wJ4Hw/C4ssYzSsPtJiPM50JA7Jf7t/nUvhPg2EwcRXCrbmO7MzAh3a5B3sbC1gALdetyxCdToCD7jWC0SUVUxvEookZ3ayrYG2puSABYa3uRUeK4vFHfO2UiNpSLHRFIDH4FhpW0xki/RVXGcRjiQySMFQWuT6kAabkkkADc3qPhvF4p83LJOU2YMrIwJAIurAHUG4NKGSL1FFFYaFFFFAFFFFAFFFFAFFFFAFFFFAFFFFAFFFFAFFFFAFFFFAYfinghxaIofJlYtfW98jquxHVgfcCOtZJ8KXnMhdNbG6lhJGwj5YVLG1huL97WO9N7CkzH4bFrJMUWXI07sOQYw7fYwiInMQMmcSA310HSukJPizhqxjdtWR4bwbIqFScMDlgUARsEbkuWu4zXJb/AFepMP4QdTGQ8a25+YopBTnBrLCCbKqlgb76HvpIuGx187vJfMAyoVKZPqzZmRb6nnWtrUwGL+oILS87OM4zLzjEJTmKm+UOUF7X0va9W5y7OcYQ+LI+FeFCjKZDF5XjYJGhCHlJIoexJ+0OcEnso33qhwrwmwRebyYyURQoXV8siSEy3NmcCMgW/ETU31XHsoOadbLOVDNHmLZ4zAHsSPZzbfGpMPhcU2MiaVJSqTztmJTkrGYpEhyAHNm8yg6bk1tvsnGLpYv+fISeEXulpI7AAElDmjAmaXNCb+ViGCm/4Qddq0eDcAXDy8wMoZllBsLFy8olB9co0+NVeIwY684jZsgVmhIYZmL5Rk1P3LSEX/ElZ5wWMcl1WcZTNyjM6Z1DQoF9kndw1Tu1yXtF7RZP+hzHMHeMgnRghzSXmWUmYk2LAKVFu/wrQ4/4fXFMxzKLQPEB+FnKkMQDsAu1Z05xzDNlxAVnlKojRiRfIiwh8zZQmZXNr9ReoBgcYH0WYO/LLNmTkkCJFlEgvmzaECw93Wt37Jbjxi9/zNOXgbSSvIuSPWNo3Bzh2QghpFFrgjTfQVp8I4fIjySzMhkkCLaMEIqpmyjzG5N3bX3dqXOCYLHRyYdWMiRpHALDK0YRIFEqv5h5s4YaA9DTwpqJtrazrppPeqJKKKK5ncKKKKAKKKKAKKKKAKKKKAKKKKAKKKKAKKKKAKKKKAKKKKAime1/QbUmYHxFipdFEdyUB+ye0LM+UxvdvMwGultuxp4oqk0vBEot8OhExHibEpIy5Yyf/MWTlOGURDyEtms19G0G21e8Nx/FSMEjeFruFEvJcKV5JkJyl7+0Mt72plwnDoUkLpGqu2Ylhvq3mt2udTatIGrzS8HJaU3vkxETxFOvmYpErv5pJEkdU+whcKEDD2mduoHkOl63OLY3EKYFh5eZw+ZmjYqMsZfRcwIuRbU9aYKKlyT8FrTfYjSeIcUo+05SAmE8zluUjWRHYhlzXY3TLe41caVDLx/FL9rlCZ+QHzqxSIFJSzAEi1yqjU6Zhen+itzXRPpS+TFDCcdnMsMcrQxllQ25cjc4sSG5ZDAILAHW9s2tVMRxyeU5QPYaPPkVgQ/PsEJJOhQA/G/Wnqimavg305VWQgReJsXyZZG5C5Qlxka8bM9mjZc+rW0F8uo1FPGFlzIjHcqDtbcX2vpU9FTJp+CoQceXYUUUVJ0P/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006152"/>
            <a:ext cx="6934200" cy="52282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057400" y="304800"/>
            <a:ext cx="4953000" cy="369332"/>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EXCRETORY SYSTEM OF COCKROACH</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655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24683"/>
            <a:ext cx="8382000" cy="5355312"/>
          </a:xfrm>
          <a:prstGeom prst="rect">
            <a:avLst/>
          </a:prstGeom>
        </p:spPr>
        <p:txBody>
          <a:bodyPr wrap="square">
            <a:spAutoFit/>
          </a:bodyPr>
          <a:lstStyle/>
          <a:p>
            <a:pPr algn="just"/>
            <a:r>
              <a:rPr lang="en-US" b="1" dirty="0" smtClean="0"/>
              <a:t>STRUCTURE AND FUNCTIONS OF EXCRETORY SYSTEM </a:t>
            </a:r>
          </a:p>
          <a:p>
            <a:pPr algn="just"/>
            <a:r>
              <a:rPr lang="en-US" dirty="0" smtClean="0"/>
              <a:t>Different types and their functional mechanisms.</a:t>
            </a:r>
          </a:p>
          <a:p>
            <a:pPr algn="just"/>
            <a:r>
              <a:rPr lang="en-US" dirty="0" smtClean="0"/>
              <a:t> The removal of waste products of metabolism, especially nitrogenous compounds from the body of insects is known as excretion. The excretion process helps the insect to maintain salt water balance and thereby physiological homeostasis. Following are the excretory organs. </a:t>
            </a:r>
          </a:p>
          <a:p>
            <a:pPr marL="342900" indent="-342900" algn="just">
              <a:buAutoNum type="arabicPeriod"/>
            </a:pPr>
            <a:r>
              <a:rPr lang="en-US" dirty="0" smtClean="0"/>
              <a:t>Malpighian tubules Thin, blind-ending tubules, originating near the junction of mid and hindgut, predominantly involved in regulation of salt, water and nitrogenous waste excretion. This structure was discovered by Marcello Malpighi. </a:t>
            </a:r>
          </a:p>
          <a:p>
            <a:pPr marL="342900" indent="-342900" algn="just">
              <a:buAutoNum type="arabicPeriod"/>
            </a:pPr>
            <a:r>
              <a:rPr lang="en-US" dirty="0" err="1" smtClean="0"/>
              <a:t>Nephrocytes</a:t>
            </a:r>
            <a:r>
              <a:rPr lang="en-US" dirty="0" smtClean="0"/>
              <a:t> Cells that sieve the </a:t>
            </a:r>
            <a:r>
              <a:rPr lang="en-US" dirty="0" err="1" smtClean="0"/>
              <a:t>haemolmph</a:t>
            </a:r>
            <a:r>
              <a:rPr lang="en-US" dirty="0" smtClean="0"/>
              <a:t> for products that they metabolize (pericardial cells). </a:t>
            </a:r>
          </a:p>
          <a:p>
            <a:pPr marL="342900" indent="-342900" algn="just">
              <a:buAutoNum type="arabicPeriod"/>
            </a:pPr>
            <a:r>
              <a:rPr lang="en-US" dirty="0" smtClean="0"/>
              <a:t>Fat bodies A loose or compact aggregation of cells, mostly </a:t>
            </a:r>
            <a:r>
              <a:rPr lang="en-US" dirty="0" err="1" smtClean="0"/>
              <a:t>trophocytes</a:t>
            </a:r>
            <a:r>
              <a:rPr lang="en-US" dirty="0" smtClean="0"/>
              <a:t>, suspended in the </a:t>
            </a:r>
            <a:r>
              <a:rPr lang="en-US" dirty="0" err="1" smtClean="0"/>
              <a:t>haemocoel</a:t>
            </a:r>
            <a:r>
              <a:rPr lang="en-US" dirty="0" smtClean="0"/>
              <a:t>, responsible for storage and excretion. </a:t>
            </a:r>
          </a:p>
          <a:p>
            <a:pPr marL="342900" indent="-342900" algn="just">
              <a:buAutoNum type="arabicPeriod"/>
            </a:pPr>
            <a:r>
              <a:rPr lang="en-US" dirty="0" err="1" smtClean="0"/>
              <a:t>Oenocytes</a:t>
            </a:r>
            <a:r>
              <a:rPr lang="en-US" dirty="0" smtClean="0"/>
              <a:t> The cells of </a:t>
            </a:r>
            <a:r>
              <a:rPr lang="en-US" dirty="0" err="1" smtClean="0"/>
              <a:t>haemocoel</a:t>
            </a:r>
            <a:r>
              <a:rPr lang="en-US" dirty="0" smtClean="0"/>
              <a:t>, epidermis or fat body with many functions. </a:t>
            </a:r>
          </a:p>
          <a:p>
            <a:pPr marL="342900" indent="-342900" algn="just">
              <a:buAutoNum type="arabicPeriod"/>
            </a:pPr>
            <a:r>
              <a:rPr lang="en-US" dirty="0" smtClean="0"/>
              <a:t>Integument The outer covering of the living tissues of an insect. </a:t>
            </a:r>
          </a:p>
          <a:p>
            <a:pPr marL="342900" indent="-342900" algn="just">
              <a:buAutoNum type="arabicPeriod"/>
            </a:pPr>
            <a:r>
              <a:rPr lang="en-US" dirty="0" smtClean="0"/>
              <a:t>Tracheal system The insect gas exchange system, comprising tracheae and </a:t>
            </a:r>
            <a:r>
              <a:rPr lang="en-US" dirty="0" err="1" smtClean="0"/>
              <a:t>tracheoles</a:t>
            </a:r>
            <a:r>
              <a:rPr lang="en-US" dirty="0" smtClean="0"/>
              <a:t>. </a:t>
            </a:r>
          </a:p>
          <a:p>
            <a:pPr marL="342900" indent="-342900" algn="just">
              <a:buAutoNum type="arabicPeriod"/>
            </a:pPr>
            <a:r>
              <a:rPr lang="en-US" dirty="0" smtClean="0"/>
              <a:t>Rectum The posterior part of hind gut. Among the above organs, </a:t>
            </a:r>
            <a:r>
              <a:rPr lang="en-US" dirty="0" err="1" smtClean="0"/>
              <a:t>malpighian</a:t>
            </a:r>
            <a:r>
              <a:rPr lang="en-US" dirty="0" smtClean="0"/>
              <a:t> tubules are the major organ of excretion.</a:t>
            </a:r>
            <a:endParaRPr lang="en-US" dirty="0"/>
          </a:p>
        </p:txBody>
      </p:sp>
    </p:spTree>
    <p:extLst>
      <p:ext uri="{BB962C8B-B14F-4D97-AF65-F5344CB8AC3E}">
        <p14:creationId xmlns:p14="http://schemas.microsoft.com/office/powerpoint/2010/main" val="323963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364" y="990600"/>
            <a:ext cx="8024236" cy="487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6534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xcretory-system-1-638.jpg (638×479)"/>
          <p:cNvPicPr>
            <a:picLocks noChangeAspect="1" noChangeArrowheads="1"/>
          </p:cNvPicPr>
          <p:nvPr/>
        </p:nvPicPr>
        <p:blipFill rotWithShape="1">
          <a:blip r:embed="rId2">
            <a:extLst>
              <a:ext uri="{28A0092B-C50C-407E-A947-70E740481C1C}">
                <a14:useLocalDpi xmlns:a14="http://schemas.microsoft.com/office/drawing/2010/main" val="0"/>
              </a:ext>
            </a:extLst>
          </a:blip>
          <a:srcRect l="22012" t="25702" r="24073" b="7910"/>
          <a:stretch/>
        </p:blipFill>
        <p:spPr bwMode="auto">
          <a:xfrm>
            <a:off x="665018" y="1127925"/>
            <a:ext cx="7883680" cy="55014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057400" y="304800"/>
            <a:ext cx="4953000" cy="369332"/>
          </a:xfrm>
          <a:prstGeom prst="rect">
            <a:avLst/>
          </a:prstGeom>
          <a:noFill/>
        </p:spPr>
        <p:txBody>
          <a:bodyPr wrap="square" rtlCol="0">
            <a:spAutoFit/>
          </a:bodyPr>
          <a:lstStyle/>
          <a:p>
            <a:r>
              <a:rPr lang="en-US" b="1" dirty="0" smtClean="0">
                <a:latin typeface="Times New Roman" panose="02020603050405020304" pitchFamily="18" charset="0"/>
                <a:cs typeface="Times New Roman" panose="02020603050405020304" pitchFamily="18" charset="0"/>
              </a:rPr>
              <a:t>EXCRETORY SYSTEM OF HUMAN</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43666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203</Words>
  <Application>Microsoft Office PowerPoint</Application>
  <PresentationFormat>On-screen Show (4:3)</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PRACTICAL-3 EXCRETORY SYSTEM</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EXCRETORY SYSTEM</dc:title>
  <dc:creator>Taimoor</dc:creator>
  <cp:lastModifiedBy>Taimoor</cp:lastModifiedBy>
  <cp:revision>3</cp:revision>
  <dcterms:created xsi:type="dcterms:W3CDTF">2020-11-02T07:22:05Z</dcterms:created>
  <dcterms:modified xsi:type="dcterms:W3CDTF">2020-11-02T07:34:19Z</dcterms:modified>
</cp:coreProperties>
</file>